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6" r:id="rId1"/>
  </p:sldMasterIdLst>
  <p:notesMasterIdLst>
    <p:notesMasterId r:id="rId8"/>
  </p:notesMasterIdLst>
  <p:sldIdLst>
    <p:sldId id="256" r:id="rId2"/>
    <p:sldId id="279" r:id="rId3"/>
    <p:sldId id="275" r:id="rId4"/>
    <p:sldId id="274" r:id="rId5"/>
    <p:sldId id="276" r:id="rId6"/>
    <p:sldId id="28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0066"/>
    <a:srgbClr val="FF66CC"/>
    <a:srgbClr val="FF00FF"/>
    <a:srgbClr val="FF0000"/>
    <a:srgbClr val="FF99FF"/>
    <a:srgbClr val="FFCCFF"/>
    <a:srgbClr val="FF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>
        <p:scale>
          <a:sx n="100" d="100"/>
          <a:sy n="100" d="100"/>
        </p:scale>
        <p:origin x="-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3808B-4E74-4584-B10F-660A936A80EC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0FA13-6D82-4C7F-8D83-21A183E6853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502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700F38A-B798-4F5F-A0C4-7F70C60A4C32}" type="datetimeFigureOut">
              <a:rPr lang="th-TH" smtClean="0"/>
              <a:pPr/>
              <a:t>02/04/61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EE3C048-4F37-4EA6-AB37-D9181589F313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5023336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เมื่อ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วันที่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๓๑ มีนาคม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๒๕๖๑ 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เวลา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๐๘.๓๐ 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น.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นายสมศักดิ์  สุขสม</a:t>
            </a:r>
            <a:r>
              <a:rPr lang="th-TH" sz="2200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โสตร์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นาย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ด่านศุลกากร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ปัตตานี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                   ได้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มอบหมายให้ นายชลชาติ  จันทร์</a:t>
            </a:r>
            <a:r>
              <a:rPr lang="th-TH" sz="2200" dirty="0" err="1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เพ็ชร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ผู้อำนวยการส่วนบริการศุลกากร 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และเจ้าหน้าที่ใน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สังกัด </a:t>
            </a:r>
            <a:r>
              <a:rPr lang="th-TH" sz="2200" kern="9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ร่วมพิธีระลึก</a:t>
            </a:r>
            <a:r>
              <a:rPr lang="th-TH" sz="2200" kern="9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พระบาทสมเด็จพระ</a:t>
            </a:r>
            <a:r>
              <a:rPr lang="th-TH" sz="2200" kern="9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นั่งเกล้าเจ้าอยู่หัว พระมหาเจษฎาราชเจ้า </a:t>
            </a:r>
            <a:r>
              <a:rPr lang="th-TH" sz="2200" kern="9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การจัดกิจกรรมวันข้าราชการ</a:t>
            </a:r>
            <a:r>
              <a:rPr lang="th-TH" sz="2200" dirty="0" err="1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พลเรือน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และการรับมอบเงิน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บริจาคสม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ทุบกองทุนพัฒนาเด็ก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ชนบทใน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พระราชูปถัมภ์สมเด็จพระเทพรัตนราชสุดาฯ สยามบรมราชกุมารี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                    ประจำปี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๒๕๖๑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 </a:t>
            </a:r>
            <a:r>
              <a:rPr lang="th-TH" sz="2200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ณ </a:t>
            </a:r>
            <a:r>
              <a:rPr lang="th-TH" sz="2200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H Dan Vi Vek" pitchFamily="2" charset="0"/>
                <a:cs typeface="TH Dan Vi Vek" pitchFamily="2" charset="0"/>
              </a:rPr>
              <a:t>หอประชุมองค์การบริหารส่วนจังหวัดปัตตานี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55004" y="44624"/>
            <a:ext cx="89535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BLK Suphanburi" pitchFamily="2" charset="0"/>
                <a:cs typeface="BLK Suphanburi" pitchFamily="2" charset="0"/>
              </a:rPr>
              <a:t>ร่วม</a:t>
            </a:r>
            <a:r>
              <a:rPr lang="th-TH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BLK Suphanburi" pitchFamily="2" charset="0"/>
                <a:cs typeface="BLK Suphanburi" pitchFamily="2" charset="0"/>
              </a:rPr>
              <a:t>พิธีระลึกพระบาทสมเด็จพระ</a:t>
            </a:r>
            <a:r>
              <a:rPr lang="th-TH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BLK Suphanburi" pitchFamily="2" charset="0"/>
                <a:cs typeface="BLK Suphanburi" pitchFamily="2" charset="0"/>
              </a:rPr>
              <a:t>นั่งเกล้าเจ้าอยู่หัว พระมหาเจษฎาราช</a:t>
            </a:r>
            <a:r>
              <a:rPr lang="th-TH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BLK Suphanburi" pitchFamily="2" charset="0"/>
                <a:cs typeface="BLK Suphanburi" pitchFamily="2" charset="0"/>
              </a:rPr>
              <a:t>เจ้า</a:t>
            </a:r>
            <a:endParaRPr lang="th-TH" b="1" dirty="0">
              <a:ln w="50800">
                <a:solidFill>
                  <a:schemeClr val="bg1"/>
                </a:solidFill>
              </a:ln>
              <a:solidFill>
                <a:schemeClr val="bg1"/>
              </a:solidFill>
              <a:latin typeface="BLK Suphanburi" pitchFamily="2" charset="0"/>
              <a:cs typeface="BLK Suphanburi" pitchFamily="2" charset="0"/>
            </a:endParaRPr>
          </a:p>
        </p:txBody>
      </p:sp>
      <p:pic>
        <p:nvPicPr>
          <p:cNvPr id="4" name="Picture 2" descr="D:\งานธุรการปัจจุบัน\powerpoint กิจกรรมร่วมพิธีต่างๆ\31 มี.ค.61\1522585702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4425"/>
            <a:ext cx="7416824" cy="42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งานธุรการปัจจุบัน\powerpoint กิจกรรมร่วมพิธีต่างๆ\31 มี.ค.61\1522585748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692696"/>
            <a:ext cx="8100392" cy="5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306" y="15716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6388" name="AutoShape 4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0" name="AutoShape 6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6392" name="AutoShape 8" descr="data:image/jpeg;base64,/9j/4AAQSkZJRgABAQAAAQABAAD/2wCEAAkGBxAHBhAQEBMQFBMVGBQSFxUWGBMWFxgSFhcWFxUWHhMYHysgGiYxGxcZLT0iKCk3MS4uFx82RDMsPCo5LisBCgoKDg0OGxAQGzMmICY3LzcuMjIxNDczLTI3MTAwLS4sLy80LCwvLzQsNyw1NDc2Ly0sLy0sLDU0LCwvLC83Lv/AABEIAL0BCwMBEQACEQEDEQH/xAAbAAEAAgMBAQAAAAAAAAAAAAAABAUCAwYBB//EADYQAAICAQMCBAUCBAUFAAAAAAABAhEDBBIhBTEiQVFhE3GBkaEUMkJSwdEGFSNi8SRygrHw/8QAGgEBAAMBAQEAAAAAAAAAAAAAAAMEBQIBBv/EADARAQACAQIEBAUDBQEBAAAAAAABAhEDIQQSMUETUWFxBSKBofCRscEUMtHh8SMG/9oADAMBAAIRAxEAPwD7Lrup4tC0skqb5Spt/gqcTx2hw2I1J3lNpcPqav8AZCvfV/1GuxPFbxVL4jp8enFWv62Z8/E/E16eDvTfm2/jrt98rP8AScmnbxP7uzfqerRyaHJLC/HGo1JNU5NRTafz/BPq/EaW0b20Z+aMRvtjM4zLinCzGpWNTpPl3x7ImPfNzjizZviwu968E2u6S/t6orV555q6Wpbnr59LY6wlnljE6lI5Z8useRp+uZI7fjY63JOLjSjK1f7pOkeaXxXVjHjU6xtjv9ZnEF+CpOZ07dOvomx6nHUyccNSkuL7xT8236L8l2vHV1pmmjvP2j6+UffpCvbhrae+ptH3/P2TcGJ4u8nL51383wi5p6dqdbTPugtaJ6RhuJXIAAAAAAAAAAAAAAAAAAAADHJFyjSde5zaJmMROCELNllobcrlCrvzi/R+3v5FPU1L8Pm1t6+fl6T6T59u+yatI1do2n9/z7omo69BY08a3t/tqnz/ACuN7l9irq/FqRXOnGc9PfymNphY0+BvM4vt+dc9GiGfPqFklmbxQhS2Y+ZOTSaV/wDku3qRV1uI1ea+tPLWvavWZ22z9Xc00aYrpxzTPeemGzQa9YJtynJ4nB5E5rxRqW1xfrz2+R3w3FxpzM2tM0xnfrG+Mf483Oroc0REVxbONuk7Zyy1fVXKWGeJS+HfjbTj4a9Wu1XyvQcR8RtM6d9KJ5M/NmMbfXt3eafDV+at/wC7t33SNP13T58ygpO26Vxkrb7FjS+LcLqXikW3nps4vwWtSvNMLLcaSo5j/EOH9d1HHHHKLlW2S4tJu79+L+x8x8W044jiKU05zPSY8vVrcDqeDpWtaMQqP18sVrE9kPSk795WuTGtxl6ZrpbV/f1nzaEcPW2+pvP7eyZoJ4v1EJShP/U3RkottWqtbatqmn34v2L3CW0PEre1Z+bMTEdPXbrjura9dTlmsTHy4mM/5dRh6fjhBqpO1XilKT2+lt8L2PqKcHpViY3nPnMzt5ezHtr3tOf2iISXjTjVKvTy+xY5azGMbI8znLyONQXCS+QrStdojBMzPVmdPAAAAAAAAAAAAAAAAAAAAAAAB41YwMY4owdpJfJJHEadY3iHs2messMmlhkbtd1T78ry/wCTm+hp3zzR1/Pzu6jUtGMT0c/1nT4seaOPblbk05TcpUopP+KV3Svg+f8AiWloVvGni0zPWcz+85ziGlwupqTWbZjbpGI6/THVTPqE4trG9sOyjSar3v8Ad9TEtxupWcae1fL09fNoxw1J3vvPn/jyb9Phj+pw5uIY20232Uoy5il38von7FjS0a+Jp60/LWcTPlmJ3iPzbPoiveeS+l1t/Eu0jNSjaaa9UfaxeJjMTs+emJjaVV1LSfpY/FwY1vvxVw2mndfXnj0MrjeFjRjxdCnzZ385j0XdDW8SeTVtt2c5k08MmOM3ug5OUa23HcquubXfsfN30aXrGpOa5zHTbMfePZr11LVtNI3x674dN0Lpk+m71KUZKVNVfDV33+h9N8M4DU4Tmi0xMThj8ZxNdeYmIxhbGspgAAAAAAAAAAAAAAAAAAAAAAAAAAAAACN1HA9Topwi0nJVb9+/4K3F6VtbRtp1nEyl0bxTUi09nJZOlLBrVilOTlW6ox8qb/c3x29D5K/w2NPW8K1sz12js268XN9PxK129ZSulZI59sc0YRw09qk1y3t21fL/AIvF/uZa4G1dSYrrREae+Mz16Y+vXf1lBxFLUzbTmZv3x28/429HT4cUcWJRgkorsl2o+npSlKxWsYhj2tNpzPVQ6nA9TPNPass45FDbK2oY+OVFP3sxdbSnVnUvy89otjE9o9mlTUikVrnliYzt3ladP03/AESjNX4m0pcutzcLfrVGjwuhE6PLqR3md/fbPrjHqp62p/6ZrP5jdPLyAAAAAAAAAAAAAAAAAAAAAAAAAAAAAAAAAGHwo73KlbW2/OuePyceHXm5sb9Po95pxjspno5LWybUHicpPI5bXcNqqPPKr7UZH9NeNaZmI5MzNs46Y6ecY/THdd8avhxG/Ntjr17z5bs+lKX6GOy9ty2/9m6W38UScFF/Bjl6b49szj7POJ5fEnmjfbPvjdG6zej6nDMnOMZJQm4177XTVPhfgrfEM6HE11omYidrTH2S8L/6aM6e0zG8Z+6+wQWLEkuy+v5NzSpFKxWGda02nMth28AAAAAAAAAAAAAAAAAAAAAAAAAAAAAAAAAA57/EWJZs0MUF48jVu5JJc1aTpvh9/QwPi9IveulSPmt67d8Zjp5/o0uBtNIm9ukdP+9V3hgseGMVwkkq9kjb0qRWkVjpEQzrTNrTKD12Lej8KuXKj6bpLb283TZR+JRM6WKxme3vO36+X32WeEmI1N527rDBHZhin5JL7Iv6deWsQrWnMzLYdvAAAAAAAAAAAAAAAAAAAAAAAAAAAAAAAAAAKnW4nDqkMjrY4qDv+ZS3Rd+Xd8/TzMvidO1eJrqT/bMRE+8TmPaft27reneJ0Zp3zn6YxKzNNUaMWG9VKcuWuI+ijSul8yvTT/8AS17bz29I9P5/4km3yxWPqlFlGAAAAAAAAAAAAAAAAAAAAAAAAAAAAAAAAAAAxyRU4NNWnw17HNqxaJiehEzG8NWmwvFhUfS/elfCv2XH0ItGk0pFZn88vo61Ji1st5O5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8TtnmR6egAAAAAAAAAAAAAAAAAAAAAAAAAAAAAAAAAAAB5YEPJkem1Dk/wBkqTf8tcc+3v5WVLXnR1Jvb+2cb+Xv6ftPolrWL1xHWPv/ALTE7RbRPQAAAAAAAAAAAAAAAAAAAAAAAAAAAAAAAAAAaNRn+EkquT7RXn/Ze5Dq6vJGMZmekfnbzl3SvN6QaeLx4Yp1a/8AqGjE0pFbdYc3xNswi9ayQhonvdJ0m7pq+Ny+rX0KnxK9K6Mxfp949Y/OixwsWnU+Xq39Mv8Ay7Fu77Y386LHB83gU5uuI/ZHr48W2OmZSiyiAAAAAAAAAAAAAAAAAAAAAAAAAAAAAAAAAApdTNQ6/Hc3zCMYrsu85Sk/lt/KMbXvFeOiL+UYjt1mZn6Y/XHku0rM8NOPOc/bC3NhRUfV8UuodRjjio7cS3Tcr23KnFOu/C7GJx2nbieIilcYp/dnpv2nzaXDWjR0pvPW3THVc6Wbnit1fPblP3TNfRta1fm+3T6KF4iJ2biVyAAAAAAAAAAAAAAAAAAAAAAAAAAAAAAAAABRdd02XVx3QjG8btctTa8+K7fUxPiWjra3zUrHy9N9589vL6tDg9XT05xadp/Ra6TULU6aE12kk/7o1NDVjV04vHdS1KTS01nsqupaSbyZo7ZSx5dsrg47oyiku0uGvCjM4vh9SbalZrM0vidusTGPPtsuaGtSIrOcWrnr0nPs90XUMel0mWU5R4le2LTptcRTXDbpt15tnvD8bpaOleb26T0j17R6zvM9nmrw+pqXrWsduv8APt5LnHNTgmvNJ/c16Wi1YtHdSmMThmdPAAAAAAAAAAAAAAAAAAAAAAAAAAAAAAB4wIeTqWPHrHik6ko7/muXXzpFO/HaVNWdK07xGff/AGnrw97U54jbOFPgnv1XxoRnkdzcXDbTU/2qbbuNKlXsZOlfm1fGpE2nM45cd+kW7xiO3RdvXFPDtMR0znO2OuO05W/TtM8GjjGX7uW67XJuTX5NXhOHtp6MVvO/f6zlS19Wt7zNen5CF1TWLUZHpnHJFyrx1UWk03z6VxZS47io1LTwsxaJnG/SJjMZ/wAe6fh9KaxGtExOO3dzufMtJOWOEYtJ8uS3XJWuE+ElbR83q6saEzpUiOu+d9/9dGtp0nUiNS09tsbLToHU5PLJ5siUIpRV7UrfZfZM1fhXxC82nx7/ACxGI6RGf+KfG8NWIiNOu7qIy3RtH1ETExmGP0enoAAAAAAAAAAAAAAAAAAAAAAAAAAAAAVnWdbHHppwjNLLW5JPxcc9vkmZnxDiq007UpfF+2Oq1wulNrxa1c1cn/mOR5N0tsn2uUYt1VNbu/a/M+R/rtWbc1sTPrEe3Xq3P6XT5eWu3tP5Cz6dkh06Ec8Yze9SjsXPNxq/k0172jV4TU0+FiNesTPNmMR7x+05j9PVS1621pnSmY27/T/n3dNhyPLiUqlG1dPuvZn1Gleb0i0xjPaWPeOW0x1Uf+L5yjgxpcJuV/RKv6mD/wDQXtWlIjpOctL4XWJvbKmx6ddTm5RlGE/4lK1Fv1i15urr5mNGjHFzNqzEW756TPpO/wCi/bU/p45ZjMdsdfq36SEf1KxKEckYXOUm+O3Le1tVXZP+pY4etPEjSisWiN5nO3vtmMem/wB0Wra3J4nNiZ2iP+/eV3pOpyyaqONqCcluUVuuMXFyi3xT4Xl2s3dHjr21I0piN+kb5jbMZ7THt09WdqcNFaTeM7d9t+3v/lun1jFhwpzaUrlHaqbuLp/T3ZLPxLRpTm1JxOZjHrG36fo4rwmpecVjMebLD1aGTNtcckHxzJJRd9vEm0e6fxClr8lqzWfWNv1jMFuFtFeaJifZYWaCs9AAAAAAAAAAAAAAAAAAAAAA8sCLrtfDRx8W5v0irf28irxPF00I+bMz5R1/P5S6WjbUnb7tGPrGKWZQluxyfZTpf+m6+TIafEtGbxp3zWZ7Tj+JnH1SW4TUis2rvHo16rqvwdJHJ4UpNpOVtUr7pLvx2I9b4hyaUam0RM7Z/nHefJ1p8LNrzTrhX9TzyyYfi/CxueKW2T8XCpNOlTaafZ9jO47Uveni+HE2pO87+8T22mPPotcPSsW5OaYi0bdPzKsfT4ZMXxIzio99nEpLi3FJd+PWqMueDpePFrbEeXWfOYj/AHhc/qbVnkmu/n295edP1Dl1fDs4ScYJf7L5v7t/Njhda08Xp+H0iYj6Z3/mfd7r6cRoW5uvX6u4PuXzuHk8cckakk16NJnNqVvGLRl7EzG8K7qHTYZcmHbUNs78KST8+y+XczeK4HTvbT5Y5cT2/PRa0eItWLZ3zCd+ngoySjFbuHSSv5mh4NMTEREZ6+qtN7bZnoq8ely4f9KOVUvCpOFzUfTddfgzK6Gtp/8AlXU26RON4j3z/C5bU07/AD2rv5Z2/TH8t+j6Jh0rtJyl6ydt3347E2h8L0NGcxvPnP5hHq8Zq6m07R6Jr00NlbY1TVUqp91Rc8HTxjljCvz2znLHT4ZYuNzcV2tc16OXmcaWnany82Yjp5/We/5nL29otvjdILDgAAAAAAAAAAAAAAAAAAAABrzJuHhdP5WvsR3i2PlnD2Jju1YNMoK34pN7m36+Xyry9CPS0IrGZ3nrn1/128nVrzO0bQw1PTcWphUoqu/HHPra5I9XgdDVjFq/pt9fN3p8RqUnNZQf0MtBHbin4Hb25I76fqnaKccLfho5dK/yz2tGce28LE69dac3rv5xOM+/VN6fpPgYXubnKb3yb82/b0ryLvC8PGnSeaczbefX/SvravPaMRiI2hr1vTYZtVhl2UG3tS4f27coi4jgaamrp36cs9HenxFqUtXzTYYYwfEYr5JIuxp0icxEIJtM9ZZ0du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" name="Picture 2" descr="D:\งานธุรการปัจจุบัน\powerpoint กิจกรรมร่วมพิธีต่างๆ\31 มี.ค.61\1522585743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836712"/>
            <a:ext cx="7956376" cy="53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1782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งานธุรการปัจจุบัน\powerpoint กิจกรรมร่วมพิธีต่างๆ\31 มี.ค.61\1522585738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"/>
          <a:stretch/>
        </p:blipFill>
        <p:spPr bwMode="auto">
          <a:xfrm>
            <a:off x="683568" y="746650"/>
            <a:ext cx="7746153" cy="541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งานธุรการปัจจุบัน\powerpoint กิจกรรมร่วมพิธีต่างๆ\31 มี.ค.61\1522585718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920880" cy="54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5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งานธุรการปัจจุบัน\powerpoint กิจกรรมร่วมพิธีต่างๆ\31 มี.ค.61\1522585760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393"/>
            <a:ext cx="7245618" cy="48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5272"/>
            <a:ext cx="498377" cy="180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7" y="4892526"/>
            <a:ext cx="479572" cy="196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63688" y="5489937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    ประชาสัมพันธ์</a:t>
            </a:r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ด่านศุลกากร</a:t>
            </a:r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ปัตตานี</a:t>
            </a:r>
            <a:endParaRPr lang="en-US" sz="2400" b="1" dirty="0" smtClean="0">
              <a:ln w="50800">
                <a:solidFill>
                  <a:schemeClr val="tx1"/>
                </a:solidFill>
              </a:ln>
              <a:solidFill>
                <a:srgbClr val="FFC000"/>
              </a:solidFill>
              <a:latin typeface="SOV_Nophamas" pitchFamily="18" charset="-34"/>
              <a:cs typeface="SOV_Nophamas" pitchFamily="18" charset="-34"/>
            </a:endParaRPr>
          </a:p>
          <a:p>
            <a:pPr algn="ctr"/>
            <a:r>
              <a:rPr lang="en-US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      IP </a:t>
            </a:r>
            <a:r>
              <a:rPr lang="en-US" sz="2400" b="1" dirty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Phone  </a:t>
            </a:r>
            <a:r>
              <a:rPr lang="th-TH" sz="2400" b="1" dirty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๒๔-๕๓๐๖</a:t>
            </a:r>
            <a:endParaRPr lang="th-TH" sz="2400" b="1" dirty="0" smtClean="0">
              <a:ln w="50800">
                <a:solidFill>
                  <a:schemeClr val="tx1"/>
                </a:solidFill>
              </a:ln>
              <a:solidFill>
                <a:srgbClr val="FFC000"/>
              </a:solidFill>
              <a:latin typeface="SOV_Nophamas" pitchFamily="18" charset="-34"/>
              <a:cs typeface="SOV_Nophamas" pitchFamily="18" charset="-34"/>
            </a:endParaRPr>
          </a:p>
          <a:p>
            <a:pPr algn="ctr"/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         โทรศัพท์ ๐-๗๓๔๖-</a:t>
            </a:r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๐๒๐๓   </a:t>
            </a:r>
            <a:r>
              <a:rPr lang="th-TH" sz="2400" b="1" dirty="0" smtClean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โทรสาร  </a:t>
            </a:r>
            <a:r>
              <a:rPr lang="th-TH" sz="2400" b="1" dirty="0">
                <a:ln w="50800">
                  <a:solidFill>
                    <a:schemeClr val="tx1"/>
                  </a:solidFill>
                </a:ln>
                <a:solidFill>
                  <a:srgbClr val="FFC000"/>
                </a:solidFill>
                <a:latin typeface="SOV_Nophamas" pitchFamily="18" charset="-34"/>
                <a:cs typeface="SOV_Nophamas" pitchFamily="18" charset="-34"/>
              </a:rPr>
              <a:t>๐-๗๓๔๖-๐๒๐๐</a:t>
            </a:r>
          </a:p>
          <a:p>
            <a:pPr algn="ctr"/>
            <a:endParaRPr lang="th-TH" sz="2400" b="1" dirty="0">
              <a:ln w="50800">
                <a:solidFill>
                  <a:schemeClr val="tx1"/>
                </a:solidFill>
              </a:ln>
              <a:solidFill>
                <a:srgbClr val="FFC000"/>
              </a:solidFill>
              <a:latin typeface="SOV_Nophamas" pitchFamily="18" charset="-34"/>
              <a:cs typeface="SOV_Nophamas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14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946</TotalTime>
  <Words>122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ASUS</dc:creator>
  <cp:lastModifiedBy>Narisara Buaplang</cp:lastModifiedBy>
  <cp:revision>146</cp:revision>
  <cp:lastPrinted>2015-01-15T07:32:25Z</cp:lastPrinted>
  <dcterms:created xsi:type="dcterms:W3CDTF">2014-07-07T11:27:26Z</dcterms:created>
  <dcterms:modified xsi:type="dcterms:W3CDTF">2018-04-02T03:26:12Z</dcterms:modified>
</cp:coreProperties>
</file>